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4" autoAdjust="0"/>
    <p:restoredTop sz="94660"/>
  </p:normalViewPr>
  <p:slideViewPr>
    <p:cSldViewPr snapToGrid="0">
      <p:cViewPr>
        <p:scale>
          <a:sx n="76" d="100"/>
          <a:sy n="76" d="100"/>
        </p:scale>
        <p:origin x="-90" y="-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FD18C6-11F5-44DF-9D12-966E502C5B3D}" type="datetimeFigureOut">
              <a:rPr lang="en-US"/>
              <a:t>9/15/2015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CA0F66-9D53-4759-A916-01A5135E5B41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630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CA0F66-9D53-4759-A916-01A5135E5B41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147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CA0F66-9D53-4759-A916-01A5135E5B41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1757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CA0F66-9D53-4759-A916-01A5135E5B41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7625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CA0F66-9D53-4759-A916-01A5135E5B41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644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9/15/2015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Ursa major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Henry </a:t>
            </a:r>
            <a:r>
              <a:rPr lang="en-US" dirty="0" err="1"/>
              <a:t>mceachern</a:t>
            </a:r>
            <a:r>
              <a:rPr lang="en-US" dirty="0"/>
              <a:t>, </a:t>
            </a:r>
            <a:r>
              <a:rPr lang="en-US" dirty="0" err="1"/>
              <a:t>aysia</a:t>
            </a:r>
            <a:r>
              <a:rPr lang="en-US" dirty="0"/>
              <a:t> mcghee, </a:t>
            </a:r>
            <a:r>
              <a:rPr lang="en-US" dirty="0" err="1"/>
              <a:t>sarah</a:t>
            </a:r>
            <a:r>
              <a:rPr lang="en-US" dirty="0"/>
              <a:t> flowers</a:t>
            </a:r>
          </a:p>
        </p:txBody>
      </p:sp>
    </p:spTree>
    <p:extLst>
      <p:ext uri="{BB962C8B-B14F-4D97-AF65-F5344CB8AC3E}">
        <p14:creationId xmlns:p14="http://schemas.microsoft.com/office/powerpoint/2010/main" val="2526593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347093"/>
            <a:ext cx="10131425" cy="1456267"/>
          </a:xfrm>
        </p:spPr>
        <p:txBody>
          <a:bodyPr/>
          <a:lstStyle/>
          <a:p>
            <a:r>
              <a:rPr lang="en-US" dirty="0"/>
              <a:t>History, Lore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61034"/>
            <a:ext cx="5684838" cy="499372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000" dirty="0"/>
              <a:t>Micmac and </a:t>
            </a:r>
            <a:r>
              <a:rPr lang="en-US" sz="2000" dirty="0" err="1"/>
              <a:t>Iriquois</a:t>
            </a:r>
            <a:r>
              <a:rPr lang="en-US" sz="2000" dirty="0"/>
              <a:t> Indians</a:t>
            </a:r>
          </a:p>
          <a:p>
            <a:pPr marL="0" indent="0">
              <a:buNone/>
            </a:pPr>
            <a:r>
              <a:rPr lang="en-US" sz="2000" dirty="0"/>
              <a:t>The bear is originally chased by seven hunters. When autumn comes, the bear is chased by three of the hunters. One of the hunters holds a pot to cook the bear, and another one attacks the bear with an arrow when it stands up. The bear's skeleton moves throughout the sky during the winter. A new bear comes in the spring.</a:t>
            </a:r>
          </a:p>
          <a:p>
            <a:pPr marL="0" indent="0">
              <a:buNone/>
            </a:pPr>
            <a:r>
              <a:rPr lang="en-US" sz="2000" dirty="0"/>
              <a:t>Roman Myth</a:t>
            </a:r>
          </a:p>
          <a:p>
            <a:pPr marL="0" indent="0">
              <a:buNone/>
            </a:pPr>
            <a:r>
              <a:rPr lang="en-US" sz="2000" dirty="0"/>
              <a:t>Callisto had an affair with Jupiter, and they had a son named Arcas. Juno was angry, so she turned Callisto into a bear. Callisto found her son, but he attacked her. Jupiter saved them by turning them into bears, grabbed them by the tail, and flung them into the sky.</a:t>
            </a:r>
          </a:p>
          <a:p>
            <a:pPr marL="0" indent="0">
              <a:buNone/>
            </a:pPr>
            <a:r>
              <a:rPr lang="en-US" sz="2000" dirty="0"/>
              <a:t>Arab Myth</a:t>
            </a:r>
          </a:p>
          <a:p>
            <a:pPr marL="0" indent="0">
              <a:buNone/>
            </a:pPr>
            <a:r>
              <a:rPr lang="en-US" sz="2000" dirty="0"/>
              <a:t>There are three people walking behind a coffin at a funeral. There's a man in the coffin, and his children walk beside him.</a:t>
            </a:r>
          </a:p>
        </p:txBody>
      </p:sp>
      <p:pic>
        <p:nvPicPr>
          <p:cNvPr id="7" name="Content Placeholder 6" descr="Space, constellation, bear, Ursa Major, RiShi-s ... where does it all ...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560082" y="2076147"/>
            <a:ext cx="4897004" cy="3673277"/>
          </a:xfrm>
        </p:spPr>
      </p:pic>
    </p:spTree>
    <p:extLst>
      <p:ext uri="{BB962C8B-B14F-4D97-AF65-F5344CB8AC3E}">
        <p14:creationId xmlns:p14="http://schemas.microsoft.com/office/powerpoint/2010/main" val="1146263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Objects in the constellation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7519" y="1790040"/>
            <a:ext cx="4995334" cy="3649134"/>
          </a:xfrm>
        </p:spPr>
        <p:txBody>
          <a:bodyPr/>
          <a:lstStyle/>
          <a:p>
            <a:r>
              <a:rPr lang="en-US" sz="1600" dirty="0"/>
              <a:t>Dubhe</a:t>
            </a:r>
          </a:p>
          <a:p>
            <a:r>
              <a:rPr lang="en-US" sz="1600" dirty="0"/>
              <a:t>Alioth</a:t>
            </a:r>
          </a:p>
          <a:p>
            <a:r>
              <a:rPr lang="en-US" sz="1600" dirty="0"/>
              <a:t>Merak</a:t>
            </a:r>
          </a:p>
          <a:p>
            <a:r>
              <a:rPr lang="en-US" sz="1600" dirty="0"/>
              <a:t>Phad</a:t>
            </a:r>
          </a:p>
          <a:p>
            <a:r>
              <a:rPr lang="en-US" sz="1600" dirty="0"/>
              <a:t>Megrez</a:t>
            </a:r>
          </a:p>
          <a:p>
            <a:r>
              <a:rPr lang="en-US" sz="1600" dirty="0"/>
              <a:t>Alcor</a:t>
            </a:r>
          </a:p>
          <a:p>
            <a:r>
              <a:rPr lang="en-US" sz="1600" dirty="0"/>
              <a:t>Winecke 4 (M40)- double star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88590" y="2069859"/>
            <a:ext cx="4995332" cy="3649133"/>
          </a:xfrm>
        </p:spPr>
        <p:txBody>
          <a:bodyPr/>
          <a:lstStyle/>
          <a:p>
            <a:r>
              <a:rPr lang="en-US" sz="1600" dirty="0"/>
              <a:t>Bode's Galaxy (M81) -a spiral galaxy</a:t>
            </a:r>
          </a:p>
          <a:p>
            <a:r>
              <a:rPr lang="en-US" sz="1600" dirty="0"/>
              <a:t>Cigar Galaxy (M82) </a:t>
            </a:r>
          </a:p>
          <a:p>
            <a:pPr marL="0" indent="0">
              <a:buNone/>
            </a:pPr>
            <a:r>
              <a:rPr lang="en-US" sz="1600" dirty="0"/>
              <a:t>                   -an irregular galaxy</a:t>
            </a:r>
          </a:p>
          <a:p>
            <a:r>
              <a:rPr lang="en-US" sz="1600" dirty="0"/>
              <a:t>Owl Nebula (M97)</a:t>
            </a:r>
          </a:p>
          <a:p>
            <a:r>
              <a:rPr lang="en-US" sz="1600" dirty="0"/>
              <a:t>Pinwheel Galaxy (M101) </a:t>
            </a:r>
          </a:p>
          <a:p>
            <a:pPr marL="0" indent="0">
              <a:buNone/>
            </a:pPr>
            <a:r>
              <a:rPr lang="en-US" sz="1600" dirty="0"/>
              <a:t>                   - spiral galaxy</a:t>
            </a:r>
          </a:p>
          <a:p>
            <a:r>
              <a:rPr lang="en-US" sz="1600" dirty="0"/>
              <a:t>M108- spiral galaxy</a:t>
            </a:r>
          </a:p>
          <a:p>
            <a:r>
              <a:rPr lang="en-US" sz="1600" dirty="0"/>
              <a:t>M109- spiral galaxy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5801" y="2069859"/>
            <a:ext cx="3212862" cy="338554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en-US" sz="1600" b="1" dirty="0"/>
              <a:t>SOME STARS IN URSA MAJOR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90037" y="2069859"/>
            <a:ext cx="4373757" cy="338554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en-US" sz="1600" b="1" dirty="0"/>
              <a:t>SOME GALXIES/NEBULAS IN  URSA MAJOR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3239" y="2408848"/>
            <a:ext cx="2544092" cy="20629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3371" y="2797381"/>
            <a:ext cx="3249583" cy="2527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86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Bright stars and types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73462" y="2534545"/>
            <a:ext cx="2743200" cy="2739211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en-US" sz="2800" dirty="0"/>
              <a:t>Dubhe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~ yellow giant star</a:t>
            </a:r>
          </a:p>
          <a:p>
            <a:pPr algn="ctr"/>
            <a:r>
              <a:rPr lang="en-US" dirty="0"/>
              <a:t>~123 light years away</a:t>
            </a:r>
          </a:p>
          <a:p>
            <a:pPr algn="ctr"/>
            <a:r>
              <a:rPr lang="en-US" dirty="0"/>
              <a:t>~ 37th brightest star in Earth's sky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515476" y="2539288"/>
            <a:ext cx="2743200" cy="1908215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en-US" sz="2800" dirty="0"/>
              <a:t>Merak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~ white subgiant star</a:t>
            </a:r>
          </a:p>
          <a:p>
            <a:pPr algn="ctr"/>
            <a:r>
              <a:rPr lang="en-US" dirty="0"/>
              <a:t>~ 80 light years away</a:t>
            </a:r>
          </a:p>
          <a:p>
            <a:pPr algn="ctr"/>
            <a:r>
              <a:rPr lang="en-US" dirty="0"/>
              <a:t>~ 81st brightest star in the Earth's sky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57161" y="2534545"/>
            <a:ext cx="2743200" cy="2062103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en-US" sz="2800" dirty="0"/>
              <a:t>Mizar and Alcor</a:t>
            </a:r>
          </a:p>
          <a:p>
            <a:pPr algn="ctr"/>
            <a:endParaRPr lang="en-US" sz="2800" dirty="0"/>
          </a:p>
          <a:p>
            <a:pPr algn="ctr"/>
            <a:r>
              <a:rPr lang="en-US" dirty="0"/>
              <a:t>~ double star</a:t>
            </a:r>
          </a:p>
          <a:p>
            <a:pPr algn="ctr"/>
            <a:r>
              <a:rPr lang="en-US" dirty="0"/>
              <a:t>~ "test of eyesight"</a:t>
            </a:r>
          </a:p>
          <a:p>
            <a:pPr algn="ctr"/>
            <a:r>
              <a:rPr lang="en-US" dirty="0"/>
              <a:t>~  called the horse and the rider</a:t>
            </a:r>
          </a:p>
        </p:txBody>
      </p:sp>
      <p:pic>
        <p:nvPicPr>
          <p:cNvPr id="7" name="Picture 6" descr="dubh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462" y="4592894"/>
            <a:ext cx="2550780" cy="947952"/>
          </a:xfrm>
          <a:prstGeom prst="rect">
            <a:avLst/>
          </a:prstGeom>
        </p:spPr>
      </p:pic>
      <p:pic>
        <p:nvPicPr>
          <p:cNvPr id="8" name="Picture 7" descr="dubhe 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7452" y="5629346"/>
            <a:ext cx="1136015" cy="1132124"/>
          </a:xfrm>
          <a:prstGeom prst="rect">
            <a:avLst/>
          </a:prstGeom>
        </p:spPr>
      </p:pic>
      <p:pic>
        <p:nvPicPr>
          <p:cNvPr id="9" name="Picture 8" descr="merak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83221" y="4592894"/>
            <a:ext cx="2618127" cy="974467"/>
          </a:xfrm>
          <a:prstGeom prst="rect">
            <a:avLst/>
          </a:prstGeom>
        </p:spPr>
      </p:pic>
      <p:pic>
        <p:nvPicPr>
          <p:cNvPr id="10" name="Picture 9" descr="dipper.png"/>
          <p:cNvPicPr>
            <a:picLocks noChangeAspect="1"/>
          </p:cNvPicPr>
          <p:nvPr/>
        </p:nvPicPr>
        <p:blipFill>
          <a:blip r:embed="rId6"/>
          <a:srcRect l="-1129" t="18168" r="1129" b="20539"/>
          <a:stretch>
            <a:fillRect/>
          </a:stretch>
        </p:blipFill>
        <p:spPr>
          <a:xfrm>
            <a:off x="6498659" y="4579382"/>
            <a:ext cx="2321508" cy="976051"/>
          </a:xfrm>
          <a:prstGeom prst="rect">
            <a:avLst/>
          </a:prstGeom>
        </p:spPr>
      </p:pic>
      <p:pic>
        <p:nvPicPr>
          <p:cNvPr id="11" name="Picture 10" descr="double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7383792" y="5633676"/>
            <a:ext cx="992177" cy="992631"/>
          </a:xfrm>
          <a:prstGeom prst="rect">
            <a:avLst/>
          </a:prstGeom>
        </p:spPr>
      </p:pic>
      <p:pic>
        <p:nvPicPr>
          <p:cNvPr id="12" name="Picture 11" descr="merak 2.jpg"/>
          <p:cNvPicPr>
            <a:picLocks noChangeAspect="1"/>
          </p:cNvPicPr>
          <p:nvPr/>
        </p:nvPicPr>
        <p:blipFill>
          <a:blip r:embed="rId8"/>
          <a:srcRect l="23888" t="21316" r="19208" b="22714"/>
          <a:stretch>
            <a:fillRect/>
          </a:stretch>
        </p:blipFill>
        <p:spPr>
          <a:xfrm>
            <a:off x="4391025" y="5619861"/>
            <a:ext cx="1220828" cy="1133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9132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elestial" id="{C4BB2A3D-0E93-4C5F-B0D2-9D3FCE089CC5}" vid="{42E5908D-19A2-46FD-89FA-638B126129E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3</TotalTime>
  <Words>302</Words>
  <Application>Microsoft Office PowerPoint</Application>
  <PresentationFormat>Custom</PresentationFormat>
  <Paragraphs>48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Celestial</vt:lpstr>
      <vt:lpstr>Ursa major</vt:lpstr>
      <vt:lpstr>History, Lore</vt:lpstr>
      <vt:lpstr>Objects in the constellation</vt:lpstr>
      <vt:lpstr>Bright stars and types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Smith Skylar W</dc:creator>
  <cp:lastModifiedBy>vci</cp:lastModifiedBy>
  <cp:revision>5</cp:revision>
  <dcterms:created xsi:type="dcterms:W3CDTF">2014-09-12T02:08:24Z</dcterms:created>
  <dcterms:modified xsi:type="dcterms:W3CDTF">2015-09-15T19:18:57Z</dcterms:modified>
</cp:coreProperties>
</file>